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5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1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264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1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08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1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5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44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15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39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7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sccmmidwestchapter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AA37442-EAE9-6CFC-AC74-44222B37FA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riangular abstract background">
            <a:extLst>
              <a:ext uri="{FF2B5EF4-FFF2-40B4-BE49-F238E27FC236}">
                <a16:creationId xmlns:a16="http://schemas.microsoft.com/office/drawing/2014/main" id="{CB47C4CC-BFCB-FE55-5F34-A76016445B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4117A24-9D5E-A791-A2F4-8C81AC603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60265" y="-960268"/>
            <a:ext cx="6857998" cy="877853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6000">
                <a:srgbClr val="000000">
                  <a:alpha val="58000"/>
                </a:srgbClr>
              </a:gs>
              <a:gs pos="100000">
                <a:srgbClr val="000000">
                  <a:alpha val="51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012FB1-CABE-F498-05E8-F2E57F520F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904" y="469812"/>
            <a:ext cx="7293522" cy="2305246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Save the Date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September 13, 2025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Midwest Chapter SCCM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  <a:r>
              <a:rPr lang="en-US" baseline="30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</a:t>
            </a:r>
            <a:r>
              <a:rPr lang="en-US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Annual Critical Care Conference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12BCD-D3C0-F9DC-238B-1C12F042E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4535" y="3115267"/>
            <a:ext cx="7629457" cy="3682824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In-person meeting in Indianapolis, Indiana</a:t>
            </a:r>
          </a:p>
          <a:p>
            <a:r>
              <a:rPr lang="en-US" dirty="0">
                <a:solidFill>
                  <a:srgbClr val="FFFFFF"/>
                </a:solidFill>
              </a:rPr>
              <a:t>Join your adult and pediatric multiprofessional colleagues for presentations about resuscitation, trauma system quality improvement,  </a:t>
            </a:r>
            <a:r>
              <a:rPr lang="en-US">
                <a:solidFill>
                  <a:srgbClr val="FFFFFF"/>
                </a:solidFill>
              </a:rPr>
              <a:t>ultrasound cases, </a:t>
            </a:r>
            <a:r>
              <a:rPr lang="en-US" dirty="0">
                <a:solidFill>
                  <a:srgbClr val="FFFFFF"/>
                </a:solidFill>
              </a:rPr>
              <a:t>research presentations, networking, and more.</a:t>
            </a:r>
          </a:p>
          <a:p>
            <a:r>
              <a:rPr lang="en-US" dirty="0">
                <a:solidFill>
                  <a:srgbClr val="FFFFFF"/>
                </a:solidFill>
              </a:rPr>
              <a:t>The full agenda and speaker list are under development</a:t>
            </a:r>
          </a:p>
          <a:p>
            <a:r>
              <a:rPr lang="en-US" sz="2600" i="1" dirty="0">
                <a:solidFill>
                  <a:srgbClr val="FFFFFF"/>
                </a:solidFill>
              </a:rPr>
              <a:t>Consider organizing  small group transportation from your location</a:t>
            </a: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sz="2800" dirty="0">
                <a:solidFill>
                  <a:srgbClr val="FFFFFF"/>
                </a:solidFill>
              </a:rPr>
              <a:t>Join the Chapter through the SCCM  Bookstore</a:t>
            </a:r>
          </a:p>
          <a:p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6" name="Picture 5" descr="A logo with a map and text&#10;&#10;AI-generated content may be incorrect.">
            <a:extLst>
              <a:ext uri="{FF2B5EF4-FFF2-40B4-BE49-F238E27FC236}">
                <a16:creationId xmlns:a16="http://schemas.microsoft.com/office/drawing/2014/main" id="{6D26CAF7-C5C6-0BC9-86B1-113558659A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788" y="147057"/>
            <a:ext cx="3197862" cy="23390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A369B01-B7D0-8B53-CB6E-65698111E1D2}"/>
              </a:ext>
            </a:extLst>
          </p:cNvPr>
          <p:cNvSpPr txBox="1"/>
          <p:nvPr/>
        </p:nvSpPr>
        <p:spPr>
          <a:xfrm>
            <a:off x="7766338" y="5876581"/>
            <a:ext cx="39196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www.sccmMidwestChapter.org</a:t>
            </a:r>
            <a:endParaRPr lang="en-US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US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sccmmwc@gmail.com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F7C10F-EFA3-A557-9581-85E0C63F98C3}"/>
              </a:ext>
            </a:extLst>
          </p:cNvPr>
          <p:cNvSpPr txBox="1"/>
          <p:nvPr/>
        </p:nvSpPr>
        <p:spPr>
          <a:xfrm>
            <a:off x="8272317" y="4295968"/>
            <a:ext cx="39196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Research Abstract submission deadline is August 15.</a:t>
            </a:r>
          </a:p>
          <a:p>
            <a:r>
              <a:rPr lang="en-US" dirty="0">
                <a:solidFill>
                  <a:schemeClr val="bg1"/>
                </a:solidFill>
              </a:rPr>
              <a:t>Trainees selected to present their abstracts will have free registration.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281479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105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SwellVTI</vt:lpstr>
      <vt:lpstr>Save the Date September 13, 2025 Midwest Chapter SCCM  6th Annual Critical Care Conference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Judi Jacobi Mowry</dc:creator>
  <cp:lastModifiedBy>Judi Jacobi Mowry</cp:lastModifiedBy>
  <cp:revision>4</cp:revision>
  <dcterms:created xsi:type="dcterms:W3CDTF">2025-05-05T17:38:05Z</dcterms:created>
  <dcterms:modified xsi:type="dcterms:W3CDTF">2025-05-05T19:03:49Z</dcterms:modified>
</cp:coreProperties>
</file>